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Nunito"/>
      <p:regular r:id="rId21"/>
      <p:bold r:id="rId22"/>
      <p:italic r:id="rId23"/>
      <p:boldItalic r:id="rId24"/>
    </p:embeddedFont>
    <p:embeddedFont>
      <p:font typeface="Spectral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DFD4191-D4D1-424C-9AEC-80CBE534BA0B}">
  <a:tblStyle styleId="{9DFD4191-D4D1-424C-9AEC-80CBE534BA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Spectral-bold.fntdata"/><Relationship Id="rId25" Type="http://schemas.openxmlformats.org/officeDocument/2006/relationships/font" Target="fonts/Spectral-regular.fntdata"/><Relationship Id="rId28" Type="http://schemas.openxmlformats.org/officeDocument/2006/relationships/font" Target="fonts/Spectral-boldItalic.fntdata"/><Relationship Id="rId27" Type="http://schemas.openxmlformats.org/officeDocument/2006/relationships/font" Target="fonts/Spectral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regular.fntdata"/><Relationship Id="rId16" Type="http://schemas.openxmlformats.org/officeDocument/2006/relationships/slide" Target="slides/slide10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6fce41a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6fce41a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6fbab28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6fbab28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6fbab280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6fbab280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6fbab280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6fbab280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6fbab2805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6fbab2805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6fbab2805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6fbab2805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6fbab2805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6fbab2805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6fbab2805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6fbab2805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6fbab2805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6fbab2805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786128" y="129065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6D64E8"/>
                </a:solidFill>
                <a:latin typeface="Roboto"/>
                <a:ea typeface="Roboto"/>
                <a:cs typeface="Roboto"/>
                <a:sym typeface="Roboto"/>
              </a:rPr>
              <a:t>CS3112 MULTI-DEVICE PROGRAMMING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311700" y="23254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>
                <a:solidFill>
                  <a:srgbClr val="283592"/>
                </a:solidFill>
                <a:latin typeface="Roboto"/>
                <a:ea typeface="Roboto"/>
                <a:cs typeface="Roboto"/>
                <a:sym typeface="Roboto"/>
              </a:rPr>
              <a:t>E-Commerce Website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250" y="209275"/>
            <a:ext cx="8745050" cy="47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4" name="Google Shape;134;p14"/>
          <p:cNvGraphicFramePr/>
          <p:nvPr/>
        </p:nvGraphicFramePr>
        <p:xfrm>
          <a:off x="510350" y="1474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{9DFD4191-D4D1-424C-9AEC-80CBE534BA0B}</a:tableStyleId>
              </a:tblPr>
              <a:tblGrid>
                <a:gridCol w="2381000"/>
                <a:gridCol w="2381000"/>
                <a:gridCol w="3479925"/>
              </a:tblGrid>
              <a:tr h="417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Enrollment Number</a:t>
                      </a:r>
                      <a:endParaRPr b="1"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Name</a:t>
                      </a:r>
                      <a:endParaRPr b="1"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Email</a:t>
                      </a:r>
                      <a:endParaRPr b="1"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694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U101116FCS129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Siddhant Shah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siddhanta.shah@st.niituniversity.in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694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U101116FCS183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Ajinkya Bedekar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Ajinkya.Bedekar@st.niituniversity.in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694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U101116FCS112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Shashwat Shah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shashwatm.shah@st.niituniversity.in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694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U101116FCS177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Dhruva Agarwal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dhruva.agarwal@st.niituniversity.in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135" name="Google Shape;135;p14"/>
          <p:cNvSpPr txBox="1"/>
          <p:nvPr/>
        </p:nvSpPr>
        <p:spPr>
          <a:xfrm>
            <a:off x="723325" y="249750"/>
            <a:ext cx="79227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Group Members </a:t>
            </a:r>
            <a:endParaRPr b="1" sz="3600">
              <a:solidFill>
                <a:srgbClr val="FF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idx="1" type="body"/>
          </p:nvPr>
        </p:nvSpPr>
        <p:spPr>
          <a:xfrm>
            <a:off x="311700" y="1261950"/>
            <a:ext cx="8520600" cy="32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Home Page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Login/Signup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Firebase Integration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Dashboard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Add to Cart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Buy Now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About us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141" name="Google Shape;141;p15"/>
          <p:cNvSpPr txBox="1"/>
          <p:nvPr/>
        </p:nvSpPr>
        <p:spPr>
          <a:xfrm>
            <a:off x="311700" y="249750"/>
            <a:ext cx="8520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Features</a:t>
            </a:r>
            <a:endParaRPr b="1" sz="3600">
              <a:solidFill>
                <a:srgbClr val="FF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idx="1" type="body"/>
          </p:nvPr>
        </p:nvSpPr>
        <p:spPr>
          <a:xfrm>
            <a:off x="819150" y="16520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Html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Css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Bootstrap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Javascript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Firebase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Visual Studio Code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Brackets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311700" y="249750"/>
            <a:ext cx="8520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Tools Used</a:t>
            </a:r>
            <a:endParaRPr b="1" sz="3600">
              <a:solidFill>
                <a:srgbClr val="FF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idx="1" type="subTitle"/>
          </p:nvPr>
        </p:nvSpPr>
        <p:spPr>
          <a:xfrm>
            <a:off x="311700" y="22407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200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283592"/>
                </a:solidFill>
                <a:latin typeface="Roboto"/>
                <a:ea typeface="Roboto"/>
                <a:cs typeface="Roboto"/>
                <a:sym typeface="Roboto"/>
              </a:rPr>
              <a:t>Project </a:t>
            </a:r>
            <a:r>
              <a:rPr lang="en" sz="3400">
                <a:solidFill>
                  <a:srgbClr val="283592"/>
                </a:solidFill>
                <a:latin typeface="Roboto"/>
                <a:ea typeface="Roboto"/>
                <a:cs typeface="Roboto"/>
                <a:sym typeface="Roboto"/>
              </a:rPr>
              <a:t>Snapshots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00" y="193525"/>
            <a:ext cx="8853401" cy="474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175" y="205600"/>
            <a:ext cx="8736300" cy="474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625" y="229800"/>
            <a:ext cx="8732751" cy="470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1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525" y="205625"/>
            <a:ext cx="8732751" cy="472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